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2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3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771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857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04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848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52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55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2B2FE7E-9D0F-4352-A6F9-91489DBA1A7D}"/>
              </a:ext>
            </a:extLst>
          </p:cNvPr>
          <p:cNvSpPr txBox="1"/>
          <p:nvPr/>
        </p:nvSpPr>
        <p:spPr>
          <a:xfrm>
            <a:off x="2115333" y="655076"/>
            <a:ext cx="491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Purification profile and Western blotting of FEN1</a:t>
            </a:r>
            <a:endParaRPr lang="en-IN" dirty="0"/>
          </a:p>
        </p:txBody>
      </p:sp>
      <p:grpSp>
        <p:nvGrpSpPr>
          <p:cNvPr id="9" name="Group 25">
            <a:extLst>
              <a:ext uri="{FF2B5EF4-FFF2-40B4-BE49-F238E27FC236}">
                <a16:creationId xmlns:a16="http://schemas.microsoft.com/office/drawing/2014/main" id="{3BD2267F-110D-4066-911B-094A15272502}"/>
              </a:ext>
            </a:extLst>
          </p:cNvPr>
          <p:cNvGrpSpPr/>
          <p:nvPr/>
        </p:nvGrpSpPr>
        <p:grpSpPr>
          <a:xfrm>
            <a:off x="2709075" y="2615459"/>
            <a:ext cx="5119309" cy="2917594"/>
            <a:chOff x="304800" y="2590800"/>
            <a:chExt cx="2391383" cy="1371600"/>
          </a:xfrm>
        </p:grpSpPr>
        <p:pic>
          <p:nvPicPr>
            <p:cNvPr id="10" name="Picture 5">
              <a:extLst>
                <a:ext uri="{FF2B5EF4-FFF2-40B4-BE49-F238E27FC236}">
                  <a16:creationId xmlns:a16="http://schemas.microsoft.com/office/drawing/2014/main" id="{681A7E55-D849-4E46-9888-DE5E8D4262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b="30000"/>
            <a:stretch>
              <a:fillRect/>
            </a:stretch>
          </p:blipFill>
          <p:spPr bwMode="auto">
            <a:xfrm>
              <a:off x="304800" y="2590800"/>
              <a:ext cx="2391383" cy="1066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5">
              <a:extLst>
                <a:ext uri="{FF2B5EF4-FFF2-40B4-BE49-F238E27FC236}">
                  <a16:creationId xmlns:a16="http://schemas.microsoft.com/office/drawing/2014/main" id="{457F8376-E9A9-41F5-856E-3E446E6548B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/>
            <a:srcRect t="70000" r="52203"/>
            <a:stretch>
              <a:fillRect/>
            </a:stretch>
          </p:blipFill>
          <p:spPr bwMode="auto">
            <a:xfrm>
              <a:off x="838200" y="3505200"/>
              <a:ext cx="11430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194B6F33-A7FC-492B-A37A-EF11C4C60F04}"/>
              </a:ext>
            </a:extLst>
          </p:cNvPr>
          <p:cNvSpPr txBox="1"/>
          <p:nvPr/>
        </p:nvSpPr>
        <p:spPr>
          <a:xfrm>
            <a:off x="2696530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7FF89C7-6246-4E0B-894C-820D94648990}"/>
              </a:ext>
            </a:extLst>
          </p:cNvPr>
          <p:cNvSpPr txBox="1"/>
          <p:nvPr/>
        </p:nvSpPr>
        <p:spPr>
          <a:xfrm>
            <a:off x="3311817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3DE173-EEA4-4644-A0AA-02BB1F84D329}"/>
              </a:ext>
            </a:extLst>
          </p:cNvPr>
          <p:cNvSpPr txBox="1"/>
          <p:nvPr/>
        </p:nvSpPr>
        <p:spPr>
          <a:xfrm>
            <a:off x="6332488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8E4543-410E-4861-BC81-BD2E561C9424}"/>
              </a:ext>
            </a:extLst>
          </p:cNvPr>
          <p:cNvSpPr txBox="1"/>
          <p:nvPr/>
        </p:nvSpPr>
        <p:spPr>
          <a:xfrm>
            <a:off x="3908795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8D29297-DF4A-4237-A4AB-1744DE6287DD}"/>
              </a:ext>
            </a:extLst>
          </p:cNvPr>
          <p:cNvSpPr txBox="1"/>
          <p:nvPr/>
        </p:nvSpPr>
        <p:spPr>
          <a:xfrm>
            <a:off x="4498931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86D16CD-0308-463D-AE8E-0315257BA1EE}"/>
              </a:ext>
            </a:extLst>
          </p:cNvPr>
          <p:cNvSpPr txBox="1"/>
          <p:nvPr/>
        </p:nvSpPr>
        <p:spPr>
          <a:xfrm>
            <a:off x="5086114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CFE67BA-4AA5-4217-B6CC-48B12B62B04B}"/>
              </a:ext>
            </a:extLst>
          </p:cNvPr>
          <p:cNvSpPr txBox="1"/>
          <p:nvPr/>
        </p:nvSpPr>
        <p:spPr>
          <a:xfrm>
            <a:off x="5799639" y="2064349"/>
            <a:ext cx="815619" cy="785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20874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14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2021-05-23T17:34:48Z</dcterms:created>
  <dcterms:modified xsi:type="dcterms:W3CDTF">2021-05-23T17:46:49Z</dcterms:modified>
</cp:coreProperties>
</file>